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306" r:id="rId3"/>
    <p:sldId id="259" r:id="rId4"/>
    <p:sldId id="785" r:id="rId5"/>
    <p:sldId id="758" r:id="rId6"/>
    <p:sldId id="788" r:id="rId7"/>
    <p:sldId id="798" r:id="rId8"/>
    <p:sldId id="689" r:id="rId9"/>
    <p:sldId id="750" r:id="rId10"/>
    <p:sldId id="791" r:id="rId11"/>
    <p:sldId id="692" r:id="rId12"/>
    <p:sldId id="789" r:id="rId13"/>
    <p:sldId id="752" r:id="rId14"/>
    <p:sldId id="725" r:id="rId15"/>
    <p:sldId id="726" r:id="rId16"/>
    <p:sldId id="792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60" r:id="rId26"/>
    <p:sldId id="793" r:id="rId27"/>
    <p:sldId id="746" r:id="rId28"/>
    <p:sldId id="794" r:id="rId29"/>
    <p:sldId id="787" r:id="rId30"/>
    <p:sldId id="786" r:id="rId31"/>
    <p:sldId id="755" r:id="rId32"/>
    <p:sldId id="796" r:id="rId33"/>
    <p:sldId id="7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9126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4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7928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64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4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4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B414-33A4-BF47-A589-78F63453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80" y="1421251"/>
            <a:ext cx="5608330" cy="4015497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/>
              <a:t>C++ Class</a:t>
            </a:r>
          </a:p>
          <a:p>
            <a:endParaRPr lang="en-US" b="0" dirty="0"/>
          </a:p>
          <a:p>
            <a:pPr lvl="1"/>
            <a:r>
              <a:rPr lang="en-US" b="0" dirty="0"/>
              <a:t>Constructor, Destructor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Copy constructor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Operator overload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OOP</a:t>
            </a:r>
          </a:p>
          <a:p>
            <a:endParaRPr lang="en-US" b="0" dirty="0"/>
          </a:p>
          <a:p>
            <a:r>
              <a:rPr lang="en-US" b="0" dirty="0"/>
              <a:t>Test Driven Development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8E160-0E14-ED4F-8A37-B11EAE5F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Topics</a:t>
            </a:r>
          </a:p>
        </p:txBody>
      </p:sp>
      <p:pic>
        <p:nvPicPr>
          <p:cNvPr id="1026" name="Picture 2" descr="Friday Harbor">
            <a:extLst>
              <a:ext uri="{FF2B5EF4-FFF2-40B4-BE49-F238E27FC236}">
                <a16:creationId xmlns:a16="http://schemas.microsoft.com/office/drawing/2014/main" id="{E4EA6865-7857-A54D-A13C-4B746447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3" y="248574"/>
            <a:ext cx="2686924" cy="1914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2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466952" y="4230245"/>
            <a:ext cx="399096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What’s the specific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466952" y="4790610"/>
            <a:ext cx="304564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50"/>
                </a:solidFill>
              </a:rPr>
              <a:t>stackoverflow.com</a:t>
            </a:r>
            <a:r>
              <a:rPr lang="en-US" sz="2000" b="1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114908" y="2281086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378247" y="2159834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22" y="2225393"/>
            <a:ext cx="3016140" cy="16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985F2D-6247-214C-A923-1BE62F956A85}"/>
              </a:ext>
            </a:extLst>
          </p:cNvPr>
          <p:cNvSpPr txBox="1"/>
          <p:nvPr/>
        </p:nvSpPr>
        <p:spPr>
          <a:xfrm>
            <a:off x="5047153" y="5005557"/>
            <a:ext cx="36665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i="1" dirty="0"/>
              <a:t>“my code is failed with test case …. The error is … I have done … and … but those didn’t help.”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9BE3-B2C1-B949-AFD4-8D159D3EFF51}"/>
              </a:ext>
            </a:extLst>
          </p:cNvPr>
          <p:cNvSpPr txBox="1"/>
          <p:nvPr/>
        </p:nvSpPr>
        <p:spPr>
          <a:xfrm>
            <a:off x="466952" y="3594770"/>
            <a:ext cx="318510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Which test case is failing?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</TotalTime>
  <Words>873</Words>
  <Application>Microsoft Macintosh PowerPoint</Application>
  <PresentationFormat>On-screen Show (4:3)</PresentationFormat>
  <Paragraphs>290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Technical Debt Log</vt:lpstr>
      <vt:lpstr>Study Priority</vt:lpstr>
      <vt:lpstr>Ask The Right Question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PowerPoint Presentation</vt:lpstr>
      <vt:lpstr>Submission Checklist</vt:lpstr>
      <vt:lpstr>C++ Memory</vt:lpstr>
      <vt:lpstr>C++ Reference</vt:lpstr>
      <vt:lpstr>Friday Topics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607</cp:revision>
  <cp:lastPrinted>2016-02-10T20:19:12Z</cp:lastPrinted>
  <dcterms:created xsi:type="dcterms:W3CDTF">2014-10-14T00:51:43Z</dcterms:created>
  <dcterms:modified xsi:type="dcterms:W3CDTF">2022-04-07T00:02:23Z</dcterms:modified>
</cp:coreProperties>
</file>